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88CA1-BD7D-4F47-8808-1174B8C594D1}" v="62" dt="2025-01-28T19:43:33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u Cristian Udrea" userId="d140037c-e278-4130-a84f-fea8b8275336" providerId="ADAL" clId="{6DF88CA1-BD7D-4F47-8808-1174B8C594D1}"/>
    <pc:docChg chg="undo redo custSel addSld modSld">
      <pc:chgData name="Radu Cristian Udrea" userId="d140037c-e278-4130-a84f-fea8b8275336" providerId="ADAL" clId="{6DF88CA1-BD7D-4F47-8808-1174B8C594D1}" dt="2025-01-28T19:43:39.271" v="322" actId="113"/>
      <pc:docMkLst>
        <pc:docMk/>
      </pc:docMkLst>
      <pc:sldChg chg="addSp delSp modSp new mod setBg">
        <pc:chgData name="Radu Cristian Udrea" userId="d140037c-e278-4130-a84f-fea8b8275336" providerId="ADAL" clId="{6DF88CA1-BD7D-4F47-8808-1174B8C594D1}" dt="2025-01-28T14:31:54.737" v="133" actId="14100"/>
        <pc:sldMkLst>
          <pc:docMk/>
          <pc:sldMk cId="795885617" sldId="256"/>
        </pc:sldMkLst>
        <pc:spChg chg="mod">
          <ac:chgData name="Radu Cristian Udrea" userId="d140037c-e278-4130-a84f-fea8b8275336" providerId="ADAL" clId="{6DF88CA1-BD7D-4F47-8808-1174B8C594D1}" dt="2025-01-28T14:31:54.737" v="133" actId="14100"/>
          <ac:spMkLst>
            <pc:docMk/>
            <pc:sldMk cId="795885617" sldId="256"/>
            <ac:spMk id="2" creationId="{B73941D3-BDFB-2988-186E-AD897FB77DA7}"/>
          </ac:spMkLst>
        </pc:spChg>
        <pc:spChg chg="mod">
          <ac:chgData name="Radu Cristian Udrea" userId="d140037c-e278-4130-a84f-fea8b8275336" providerId="ADAL" clId="{6DF88CA1-BD7D-4F47-8808-1174B8C594D1}" dt="2025-01-28T13:30:09.088" v="97" actId="20577"/>
          <ac:spMkLst>
            <pc:docMk/>
            <pc:sldMk cId="795885617" sldId="256"/>
            <ac:spMk id="3" creationId="{FB29D525-C7B9-796A-A3FB-982CDE270E9B}"/>
          </ac:spMkLst>
        </pc:spChg>
        <pc:spChg chg="add">
          <ac:chgData name="Radu Cristian Udrea" userId="d140037c-e278-4130-a84f-fea8b8275336" providerId="ADAL" clId="{6DF88CA1-BD7D-4F47-8808-1174B8C594D1}" dt="2025-01-28T13:29:10.218" v="15" actId="26606"/>
          <ac:spMkLst>
            <pc:docMk/>
            <pc:sldMk cId="795885617" sldId="256"/>
            <ac:spMk id="9" creationId="{0671A8AE-40A1-4631-A6B8-581AFF065482}"/>
          </ac:spMkLst>
        </pc:spChg>
        <pc:spChg chg="add del">
          <ac:chgData name="Radu Cristian Udrea" userId="d140037c-e278-4130-a84f-fea8b8275336" providerId="ADAL" clId="{6DF88CA1-BD7D-4F47-8808-1174B8C594D1}" dt="2025-01-28T13:28:46.480" v="9" actId="26606"/>
          <ac:spMkLst>
            <pc:docMk/>
            <pc:sldMk cId="795885617" sldId="256"/>
            <ac:spMk id="10" creationId="{7B1AB9FE-36F5-4FD1-9850-DB5C5AD4828F}"/>
          </ac:spMkLst>
        </pc:spChg>
        <pc:spChg chg="add del">
          <ac:chgData name="Radu Cristian Udrea" userId="d140037c-e278-4130-a84f-fea8b8275336" providerId="ADAL" clId="{6DF88CA1-BD7D-4F47-8808-1174B8C594D1}" dt="2025-01-28T13:28:46.480" v="9" actId="26606"/>
          <ac:spMkLst>
            <pc:docMk/>
            <pc:sldMk cId="795885617" sldId="256"/>
            <ac:spMk id="12" creationId="{F489C2E0-4895-4B72-85EA-7EE9FAFFDC7E}"/>
          </ac:spMkLst>
        </pc:spChg>
        <pc:spChg chg="add">
          <ac:chgData name="Radu Cristian Udrea" userId="d140037c-e278-4130-a84f-fea8b8275336" providerId="ADAL" clId="{6DF88CA1-BD7D-4F47-8808-1174B8C594D1}" dt="2025-01-28T13:29:10.218" v="15" actId="26606"/>
          <ac:spMkLst>
            <pc:docMk/>
            <pc:sldMk cId="795885617" sldId="256"/>
            <ac:spMk id="14" creationId="{AB58EF07-17C2-48CF-ABB0-EEF1F17CB8F0}"/>
          </ac:spMkLst>
        </pc:spChg>
        <pc:spChg chg="add">
          <ac:chgData name="Radu Cristian Udrea" userId="d140037c-e278-4130-a84f-fea8b8275336" providerId="ADAL" clId="{6DF88CA1-BD7D-4F47-8808-1174B8C594D1}" dt="2025-01-28T13:29:10.218" v="15" actId="26606"/>
          <ac:spMkLst>
            <pc:docMk/>
            <pc:sldMk cId="795885617" sldId="256"/>
            <ac:spMk id="16" creationId="{AF2F604E-43BE-4DC3-B983-E071523364F8}"/>
          </ac:spMkLst>
        </pc:spChg>
        <pc:spChg chg="add del">
          <ac:chgData name="Radu Cristian Udrea" userId="d140037c-e278-4130-a84f-fea8b8275336" providerId="ADAL" clId="{6DF88CA1-BD7D-4F47-8808-1174B8C594D1}" dt="2025-01-28T13:28:46.013" v="8" actId="26606"/>
          <ac:spMkLst>
            <pc:docMk/>
            <pc:sldMk cId="795885617" sldId="256"/>
            <ac:spMk id="17" creationId="{C1DD1A8A-57D5-4A81-AD04-532B043C5611}"/>
          </ac:spMkLst>
        </pc:spChg>
        <pc:spChg chg="add">
          <ac:chgData name="Radu Cristian Udrea" userId="d140037c-e278-4130-a84f-fea8b8275336" providerId="ADAL" clId="{6DF88CA1-BD7D-4F47-8808-1174B8C594D1}" dt="2025-01-28T13:29:10.218" v="15" actId="26606"/>
          <ac:spMkLst>
            <pc:docMk/>
            <pc:sldMk cId="795885617" sldId="256"/>
            <ac:spMk id="18" creationId="{08C9B587-E65E-4B52-B37C-ABEBB6E87928}"/>
          </ac:spMkLst>
        </pc:spChg>
        <pc:spChg chg="add del">
          <ac:chgData name="Radu Cristian Udrea" userId="d140037c-e278-4130-a84f-fea8b8275336" providerId="ADAL" clId="{6DF88CA1-BD7D-4F47-8808-1174B8C594D1}" dt="2025-01-28T13:28:46.013" v="8" actId="26606"/>
          <ac:spMkLst>
            <pc:docMk/>
            <pc:sldMk cId="795885617" sldId="256"/>
            <ac:spMk id="19" creationId="{007891EC-4501-44ED-A8C8-B11B6DB767AB}"/>
          </ac:spMkLst>
        </pc:spChg>
        <pc:picChg chg="add del mod ord">
          <ac:chgData name="Radu Cristian Udrea" userId="d140037c-e278-4130-a84f-fea8b8275336" providerId="ADAL" clId="{6DF88CA1-BD7D-4F47-8808-1174B8C594D1}" dt="2025-01-28T13:28:56.464" v="11" actId="478"/>
          <ac:picMkLst>
            <pc:docMk/>
            <pc:sldMk cId="795885617" sldId="256"/>
            <ac:picMk id="5" creationId="{FA53B83B-0D95-C3D5-4B26-9FAA4966516D}"/>
          </ac:picMkLst>
        </pc:picChg>
        <pc:picChg chg="add mod ord">
          <ac:chgData name="Radu Cristian Udrea" userId="d140037c-e278-4130-a84f-fea8b8275336" providerId="ADAL" clId="{6DF88CA1-BD7D-4F47-8808-1174B8C594D1}" dt="2025-01-28T13:29:10.218" v="15" actId="26606"/>
          <ac:picMkLst>
            <pc:docMk/>
            <pc:sldMk cId="795885617" sldId="256"/>
            <ac:picMk id="7" creationId="{732C95DF-80D9-018B-AE29-021CC11E6BE6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43:39.271" v="322" actId="113"/>
        <pc:sldMkLst>
          <pc:docMk/>
          <pc:sldMk cId="3345574835" sldId="257"/>
        </pc:sldMkLst>
        <pc:spChg chg="mod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2" creationId="{A6E440AE-A3B1-4919-F10C-318BCF8EADD8}"/>
          </ac:spMkLst>
        </pc:spChg>
        <pc:spChg chg="add del mod">
          <ac:chgData name="Radu Cristian Udrea" userId="d140037c-e278-4130-a84f-fea8b8275336" providerId="ADAL" clId="{6DF88CA1-BD7D-4F47-8808-1174B8C594D1}" dt="2025-01-28T14:55:08.341" v="141"/>
          <ac:spMkLst>
            <pc:docMk/>
            <pc:sldMk cId="3345574835" sldId="257"/>
            <ac:spMk id="3" creationId="{139F9CCD-2503-3978-880D-DD91535443F8}"/>
          </ac:spMkLst>
        </pc:spChg>
        <pc:spChg chg="add mod">
          <ac:chgData name="Radu Cristian Udrea" userId="d140037c-e278-4130-a84f-fea8b8275336" providerId="ADAL" clId="{6DF88CA1-BD7D-4F47-8808-1174B8C594D1}" dt="2025-01-28T14:34:37.260" v="135"/>
          <ac:spMkLst>
            <pc:docMk/>
            <pc:sldMk cId="3345574835" sldId="257"/>
            <ac:spMk id="4" creationId="{2DB59836-5E11-64FF-E5E6-0E0A01666A5C}"/>
          </ac:spMkLst>
        </pc:spChg>
        <pc:spChg chg="add mod">
          <ac:chgData name="Radu Cristian Udrea" userId="d140037c-e278-4130-a84f-fea8b8275336" providerId="ADAL" clId="{6DF88CA1-BD7D-4F47-8808-1174B8C594D1}" dt="2025-01-28T19:43:39.271" v="322" actId="113"/>
          <ac:spMkLst>
            <pc:docMk/>
            <pc:sldMk cId="3345574835" sldId="257"/>
            <ac:spMk id="5" creationId="{E5657F40-C846-DAA8-DA71-5762BB034371}"/>
          </ac:spMkLst>
        </pc:spChg>
        <pc:spChg chg="add del">
          <ac:chgData name="Radu Cristian Udrea" userId="d140037c-e278-4130-a84f-fea8b8275336" providerId="ADAL" clId="{6DF88CA1-BD7D-4F47-8808-1174B8C594D1}" dt="2025-01-28T14:56:13.076" v="158" actId="26606"/>
          <ac:spMkLst>
            <pc:docMk/>
            <pc:sldMk cId="3345574835" sldId="257"/>
            <ac:spMk id="12" creationId="{743AA782-23D1-4521-8CAD-47662984AA08}"/>
          </ac:spMkLst>
        </pc:spChg>
        <pc:spChg chg="add del">
          <ac:chgData name="Radu Cristian Udrea" userId="d140037c-e278-4130-a84f-fea8b8275336" providerId="ADAL" clId="{6DF88CA1-BD7D-4F47-8808-1174B8C594D1}" dt="2025-01-28T14:56:13.076" v="158" actId="26606"/>
          <ac:spMkLst>
            <pc:docMk/>
            <pc:sldMk cId="3345574835" sldId="257"/>
            <ac:spMk id="14" creationId="{71877DBC-BB60-40F0-AC93-2ACDBAAE60CE}"/>
          </ac:spMkLst>
        </pc:spChg>
        <pc:spChg chg="add del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19" creationId="{743AA782-23D1-4521-8CAD-47662984AA08}"/>
          </ac:spMkLst>
        </pc:spChg>
        <pc:spChg chg="add del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21" creationId="{71877DBC-BB60-40F0-AC93-2ACDBAAE60CE}"/>
          </ac:spMkLst>
        </pc:spChg>
        <pc:spChg chg="add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28" creationId="{7FF47CB7-972F-479F-A36D-9E72D26EC8DA}"/>
          </ac:spMkLst>
        </pc:spChg>
        <pc:spChg chg="add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30" creationId="{0D153B68-5844-490D-8E67-F616D6D721CA}"/>
          </ac:spMkLst>
        </pc:spChg>
        <pc:spChg chg="add">
          <ac:chgData name="Radu Cristian Udrea" userId="d140037c-e278-4130-a84f-fea8b8275336" providerId="ADAL" clId="{6DF88CA1-BD7D-4F47-8808-1174B8C594D1}" dt="2025-01-28T19:28:45.462" v="250" actId="26606"/>
          <ac:spMkLst>
            <pc:docMk/>
            <pc:sldMk cId="3345574835" sldId="257"/>
            <ac:spMk id="32" creationId="{9A0D773F-7A7D-4DBB-9DEA-86BB8B8F4BC8}"/>
          </ac:spMkLst>
        </pc:spChg>
        <pc:picChg chg="add del mod">
          <ac:chgData name="Radu Cristian Udrea" userId="d140037c-e278-4130-a84f-fea8b8275336" providerId="ADAL" clId="{6DF88CA1-BD7D-4F47-8808-1174B8C594D1}" dt="2025-01-28T19:28:19.033" v="247" actId="478"/>
          <ac:picMkLst>
            <pc:docMk/>
            <pc:sldMk cId="3345574835" sldId="257"/>
            <ac:picMk id="7" creationId="{07468EE4-FD58-FC01-1F62-3F64A230CF7A}"/>
          </ac:picMkLst>
        </pc:picChg>
        <pc:picChg chg="add del">
          <ac:chgData name="Radu Cristian Udrea" userId="d140037c-e278-4130-a84f-fea8b8275336" providerId="ADAL" clId="{6DF88CA1-BD7D-4F47-8808-1174B8C594D1}" dt="2025-01-28T19:43:28.317" v="318" actId="478"/>
          <ac:picMkLst>
            <pc:docMk/>
            <pc:sldMk cId="3345574835" sldId="257"/>
            <ac:picMk id="25" creationId="{482CBCAF-A455-B1DF-0EA1-F0104D8BF260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4:58:36.236" v="180" actId="5793"/>
        <pc:sldMkLst>
          <pc:docMk/>
          <pc:sldMk cId="891930164" sldId="258"/>
        </pc:sldMkLst>
        <pc:spChg chg="mod">
          <ac:chgData name="Radu Cristian Udrea" userId="d140037c-e278-4130-a84f-fea8b8275336" providerId="ADAL" clId="{6DF88CA1-BD7D-4F47-8808-1174B8C594D1}" dt="2025-01-28T14:58:26.874" v="174" actId="26606"/>
          <ac:spMkLst>
            <pc:docMk/>
            <pc:sldMk cId="891930164" sldId="258"/>
            <ac:spMk id="2" creationId="{36799720-60AE-7A43-BF92-877EDA4C665C}"/>
          </ac:spMkLst>
        </pc:spChg>
        <pc:spChg chg="del">
          <ac:chgData name="Radu Cristian Udrea" userId="d140037c-e278-4130-a84f-fea8b8275336" providerId="ADAL" clId="{6DF88CA1-BD7D-4F47-8808-1174B8C594D1}" dt="2025-01-28T14:57:10.975" v="167"/>
          <ac:spMkLst>
            <pc:docMk/>
            <pc:sldMk cId="891930164" sldId="258"/>
            <ac:spMk id="3" creationId="{282296E2-DDE4-2A3D-ACFB-A694B64135C4}"/>
          </ac:spMkLst>
        </pc:spChg>
        <pc:spChg chg="add mod">
          <ac:chgData name="Radu Cristian Udrea" userId="d140037c-e278-4130-a84f-fea8b8275336" providerId="ADAL" clId="{6DF88CA1-BD7D-4F47-8808-1174B8C594D1}" dt="2025-01-28T14:58:36.236" v="180" actId="5793"/>
          <ac:spMkLst>
            <pc:docMk/>
            <pc:sldMk cId="891930164" sldId="258"/>
            <ac:spMk id="4" creationId="{2EEC57AD-DE10-0252-58F9-A1DFFB8C7F30}"/>
          </ac:spMkLst>
        </pc:spChg>
        <pc:spChg chg="add mod">
          <ac:chgData name="Radu Cristian Udrea" userId="d140037c-e278-4130-a84f-fea8b8275336" providerId="ADAL" clId="{6DF88CA1-BD7D-4F47-8808-1174B8C594D1}" dt="2025-01-28T14:58:11.789" v="170" actId="14100"/>
          <ac:spMkLst>
            <pc:docMk/>
            <pc:sldMk cId="891930164" sldId="258"/>
            <ac:spMk id="5" creationId="{991A5D38-4E06-9A25-B7AC-19F5E0F67157}"/>
          </ac:spMkLst>
        </pc:spChg>
        <pc:picChg chg="add mod">
          <ac:chgData name="Radu Cristian Udrea" userId="d140037c-e278-4130-a84f-fea8b8275336" providerId="ADAL" clId="{6DF88CA1-BD7D-4F47-8808-1174B8C594D1}" dt="2025-01-28T14:58:26.874" v="174" actId="26606"/>
          <ac:picMkLst>
            <pc:docMk/>
            <pc:sldMk cId="891930164" sldId="258"/>
            <ac:picMk id="7" creationId="{9093BBF8-B90A-636B-D44C-CF063B37A8E6}"/>
          </ac:picMkLst>
        </pc:picChg>
        <pc:cxnChg chg="add">
          <ac:chgData name="Radu Cristian Udrea" userId="d140037c-e278-4130-a84f-fea8b8275336" providerId="ADAL" clId="{6DF88CA1-BD7D-4F47-8808-1174B8C594D1}" dt="2025-01-28T14:58:26.874" v="174" actId="26606"/>
          <ac:cxnSpMkLst>
            <pc:docMk/>
            <pc:sldMk cId="891930164" sldId="258"/>
            <ac:cxnSpMk id="12" creationId="{1503BFE4-729B-D9D0-C17B-501E6AF1127A}"/>
          </ac:cxnSpMkLst>
        </pc:cxnChg>
      </pc:sldChg>
      <pc:sldChg chg="addSp delSp modSp new mod setBg">
        <pc:chgData name="Radu Cristian Udrea" userId="d140037c-e278-4130-a84f-fea8b8275336" providerId="ADAL" clId="{6DF88CA1-BD7D-4F47-8808-1174B8C594D1}" dt="2025-01-28T15:13:47.796" v="207" actId="20577"/>
        <pc:sldMkLst>
          <pc:docMk/>
          <pc:sldMk cId="2319495165" sldId="259"/>
        </pc:sldMkLst>
        <pc:spChg chg="mod">
          <ac:chgData name="Radu Cristian Udrea" userId="d140037c-e278-4130-a84f-fea8b8275336" providerId="ADAL" clId="{6DF88CA1-BD7D-4F47-8808-1174B8C594D1}" dt="2025-01-28T15:13:35.549" v="204" actId="26606"/>
          <ac:spMkLst>
            <pc:docMk/>
            <pc:sldMk cId="2319495165" sldId="259"/>
            <ac:spMk id="2" creationId="{B434BEE3-6DFE-83BC-251B-A7050A9734AE}"/>
          </ac:spMkLst>
        </pc:spChg>
        <pc:spChg chg="add del">
          <ac:chgData name="Radu Cristian Udrea" userId="d140037c-e278-4130-a84f-fea8b8275336" providerId="ADAL" clId="{6DF88CA1-BD7D-4F47-8808-1174B8C594D1}" dt="2025-01-28T15:13:14.936" v="201"/>
          <ac:spMkLst>
            <pc:docMk/>
            <pc:sldMk cId="2319495165" sldId="259"/>
            <ac:spMk id="3" creationId="{B88653B3-280B-109D-5338-1FC9BB9B4CF2}"/>
          </ac:spMkLst>
        </pc:spChg>
        <pc:spChg chg="add mod">
          <ac:chgData name="Radu Cristian Udrea" userId="d140037c-e278-4130-a84f-fea8b8275336" providerId="ADAL" clId="{6DF88CA1-BD7D-4F47-8808-1174B8C594D1}" dt="2025-01-28T15:13:47.796" v="207" actId="20577"/>
          <ac:spMkLst>
            <pc:docMk/>
            <pc:sldMk cId="2319495165" sldId="259"/>
            <ac:spMk id="6" creationId="{93FDDB31-0B68-F5D3-3E7F-57EDB6C9CC3F}"/>
          </ac:spMkLst>
        </pc:spChg>
        <pc:spChg chg="add">
          <ac:chgData name="Radu Cristian Udrea" userId="d140037c-e278-4130-a84f-fea8b8275336" providerId="ADAL" clId="{6DF88CA1-BD7D-4F47-8808-1174B8C594D1}" dt="2025-01-28T15:13:35.549" v="204" actId="26606"/>
          <ac:spMkLst>
            <pc:docMk/>
            <pc:sldMk cId="2319495165" sldId="259"/>
            <ac:spMk id="15" creationId="{0D7B6173-1D58-48E2-83CF-37350F315F75}"/>
          </ac:spMkLst>
        </pc:spChg>
        <pc:spChg chg="add">
          <ac:chgData name="Radu Cristian Udrea" userId="d140037c-e278-4130-a84f-fea8b8275336" providerId="ADAL" clId="{6DF88CA1-BD7D-4F47-8808-1174B8C594D1}" dt="2025-01-28T15:13:35.549" v="204" actId="26606"/>
          <ac:spMkLst>
            <pc:docMk/>
            <pc:sldMk cId="2319495165" sldId="259"/>
            <ac:spMk id="17" creationId="{8B068B58-6F94-4AFF-A8A7-18573884D6CD}"/>
          </ac:spMkLst>
        </pc:spChg>
        <pc:spChg chg="add">
          <ac:chgData name="Radu Cristian Udrea" userId="d140037c-e278-4130-a84f-fea8b8275336" providerId="ADAL" clId="{6DF88CA1-BD7D-4F47-8808-1174B8C594D1}" dt="2025-01-28T15:13:35.549" v="204" actId="26606"/>
          <ac:spMkLst>
            <pc:docMk/>
            <pc:sldMk cId="2319495165" sldId="259"/>
            <ac:spMk id="21" creationId="{21BDEC81-16A7-4451-B893-C15000083B77}"/>
          </ac:spMkLst>
        </pc:spChg>
        <pc:spChg chg="add">
          <ac:chgData name="Radu Cristian Udrea" userId="d140037c-e278-4130-a84f-fea8b8275336" providerId="ADAL" clId="{6DF88CA1-BD7D-4F47-8808-1174B8C594D1}" dt="2025-01-28T15:13:35.549" v="204" actId="26606"/>
          <ac:spMkLst>
            <pc:docMk/>
            <pc:sldMk cId="2319495165" sldId="259"/>
            <ac:spMk id="23" creationId="{BE5B028C-7535-45E5-9D2C-32C50D0E0E43}"/>
          </ac:spMkLst>
        </pc:spChg>
        <pc:picChg chg="add mod">
          <ac:chgData name="Radu Cristian Udrea" userId="d140037c-e278-4130-a84f-fea8b8275336" providerId="ADAL" clId="{6DF88CA1-BD7D-4F47-8808-1174B8C594D1}" dt="2025-01-28T15:12:53.004" v="200"/>
          <ac:picMkLst>
            <pc:docMk/>
            <pc:sldMk cId="2319495165" sldId="259"/>
            <ac:picMk id="4" creationId="{FAC0FA6C-1BBA-B786-3AAF-A2FF571664D8}"/>
          </ac:picMkLst>
        </pc:picChg>
        <pc:picChg chg="add mod">
          <ac:chgData name="Radu Cristian Udrea" userId="d140037c-e278-4130-a84f-fea8b8275336" providerId="ADAL" clId="{6DF88CA1-BD7D-4F47-8808-1174B8C594D1}" dt="2025-01-28T15:12:52.570" v="199"/>
          <ac:picMkLst>
            <pc:docMk/>
            <pc:sldMk cId="2319495165" sldId="259"/>
            <ac:picMk id="5" creationId="{4764A6A6-49AA-ED05-15A5-5C1622FD9821}"/>
          </ac:picMkLst>
        </pc:picChg>
        <pc:picChg chg="add mod ord">
          <ac:chgData name="Radu Cristian Udrea" userId="d140037c-e278-4130-a84f-fea8b8275336" providerId="ADAL" clId="{6DF88CA1-BD7D-4F47-8808-1174B8C594D1}" dt="2025-01-28T15:13:35.549" v="204" actId="26606"/>
          <ac:picMkLst>
            <pc:docMk/>
            <pc:sldMk cId="2319495165" sldId="259"/>
            <ac:picMk id="8" creationId="{02418661-6A25-3C1C-2EA8-91C2B8B184D1}"/>
          </ac:picMkLst>
        </pc:picChg>
        <pc:picChg chg="add mod">
          <ac:chgData name="Radu Cristian Udrea" userId="d140037c-e278-4130-a84f-fea8b8275336" providerId="ADAL" clId="{6DF88CA1-BD7D-4F47-8808-1174B8C594D1}" dt="2025-01-28T15:13:35.549" v="204" actId="26606"/>
          <ac:picMkLst>
            <pc:docMk/>
            <pc:sldMk cId="2319495165" sldId="259"/>
            <ac:picMk id="10" creationId="{BFD160AC-1658-3514-1895-4301D1A9E899}"/>
          </ac:picMkLst>
        </pc:picChg>
        <pc:picChg chg="add">
          <ac:chgData name="Radu Cristian Udrea" userId="d140037c-e278-4130-a84f-fea8b8275336" providerId="ADAL" clId="{6DF88CA1-BD7D-4F47-8808-1174B8C594D1}" dt="2025-01-28T15:13:35.549" v="204" actId="26606"/>
          <ac:picMkLst>
            <pc:docMk/>
            <pc:sldMk cId="2319495165" sldId="259"/>
            <ac:picMk id="19" creationId="{B0DAC8FB-A162-44E3-A606-C855A03A5B09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18:30.165" v="236" actId="1076"/>
        <pc:sldMkLst>
          <pc:docMk/>
          <pc:sldMk cId="4090602924" sldId="260"/>
        </pc:sldMkLst>
        <pc:spChg chg="mod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2" creationId="{7865F0C5-519F-EE5B-38C3-DC476FBDBA76}"/>
          </ac:spMkLst>
        </pc:spChg>
        <pc:spChg chg="del">
          <ac:chgData name="Radu Cristian Udrea" userId="d140037c-e278-4130-a84f-fea8b8275336" providerId="ADAL" clId="{6DF88CA1-BD7D-4F47-8808-1174B8C594D1}" dt="2025-01-28T15:14:05.070" v="210"/>
          <ac:spMkLst>
            <pc:docMk/>
            <pc:sldMk cId="4090602924" sldId="260"/>
            <ac:spMk id="3" creationId="{0126F11D-11CD-59C4-2AF8-7CF029D9CF7E}"/>
          </ac:spMkLst>
        </pc:spChg>
        <pc:spChg chg="add mod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4" creationId="{E65A085F-E05B-5E07-7971-AF29DD8A4B8A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9" creationId="{7FF47CB7-972F-479F-A36D-9E72D26EC8DA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11" creationId="{0D153B68-5844-490D-8E67-F616D6D721CA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13" creationId="{9A0D773F-7A7D-4DBB-9DEA-86BB8B8F4BC8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18" creationId="{0D7B6173-1D58-48E2-83CF-37350F315F75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20" creationId="{8B068B58-6F94-4AFF-A8A7-18573884D6CD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24" creationId="{21BDEC81-16A7-4451-B893-C15000083B77}"/>
          </ac:spMkLst>
        </pc:spChg>
        <pc:spChg chg="add del">
          <ac:chgData name="Radu Cristian Udrea" userId="d140037c-e278-4130-a84f-fea8b8275336" providerId="ADAL" clId="{6DF88CA1-BD7D-4F47-8808-1174B8C594D1}" dt="2025-01-28T19:17:52.190" v="228" actId="26606"/>
          <ac:spMkLst>
            <pc:docMk/>
            <pc:sldMk cId="4090602924" sldId="260"/>
            <ac:spMk id="26" creationId="{BE5B028C-7535-45E5-9D2C-32C50D0E0E43}"/>
          </ac:spMkLst>
        </pc:spChg>
        <pc:picChg chg="add del mod ord">
          <ac:chgData name="Radu Cristian Udrea" userId="d140037c-e278-4130-a84f-fea8b8275336" providerId="ADAL" clId="{6DF88CA1-BD7D-4F47-8808-1174B8C594D1}" dt="2025-01-28T19:18:24.773" v="235" actId="1076"/>
          <ac:picMkLst>
            <pc:docMk/>
            <pc:sldMk cId="4090602924" sldId="260"/>
            <ac:picMk id="3" creationId="{188A3039-1347-C65C-8F3A-A4216D4B66AC}"/>
          </ac:picMkLst>
        </pc:picChg>
        <pc:picChg chg="add del mod">
          <ac:chgData name="Radu Cristian Udrea" userId="d140037c-e278-4130-a84f-fea8b8275336" providerId="ADAL" clId="{6DF88CA1-BD7D-4F47-8808-1174B8C594D1}" dt="2025-01-28T19:12:32.802" v="215" actId="478"/>
          <ac:picMkLst>
            <pc:docMk/>
            <pc:sldMk cId="4090602924" sldId="260"/>
            <ac:picMk id="5" creationId="{E7DDB39E-552A-F397-6CB8-54F3423E4CBB}"/>
          </ac:picMkLst>
        </pc:picChg>
        <pc:picChg chg="add mod">
          <ac:chgData name="Radu Cristian Udrea" userId="d140037c-e278-4130-a84f-fea8b8275336" providerId="ADAL" clId="{6DF88CA1-BD7D-4F47-8808-1174B8C594D1}" dt="2025-01-28T19:18:30.165" v="236" actId="1076"/>
          <ac:picMkLst>
            <pc:docMk/>
            <pc:sldMk cId="4090602924" sldId="260"/>
            <ac:picMk id="6" creationId="{127D8336-836A-F9A7-D72D-68B554F630BE}"/>
          </ac:picMkLst>
        </pc:picChg>
        <pc:picChg chg="add mod">
          <ac:chgData name="Radu Cristian Udrea" userId="d140037c-e278-4130-a84f-fea8b8275336" providerId="ADAL" clId="{6DF88CA1-BD7D-4F47-8808-1174B8C594D1}" dt="2025-01-28T19:17:47.198" v="226"/>
          <ac:picMkLst>
            <pc:docMk/>
            <pc:sldMk cId="4090602924" sldId="260"/>
            <ac:picMk id="7" creationId="{90999AF5-2EF0-2E4D-805A-E9D2B4944D31}"/>
          </ac:picMkLst>
        </pc:picChg>
        <pc:picChg chg="add del">
          <ac:chgData name="Radu Cristian Udrea" userId="d140037c-e278-4130-a84f-fea8b8275336" providerId="ADAL" clId="{6DF88CA1-BD7D-4F47-8808-1174B8C594D1}" dt="2025-01-28T19:17:52.190" v="228" actId="26606"/>
          <ac:picMkLst>
            <pc:docMk/>
            <pc:sldMk cId="4090602924" sldId="260"/>
            <ac:picMk id="22" creationId="{B0DAC8FB-A162-44E3-A606-C855A03A5B09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22:21.581" v="245" actId="26606"/>
        <pc:sldMkLst>
          <pc:docMk/>
          <pc:sldMk cId="3088671687" sldId="261"/>
        </pc:sldMkLst>
        <pc:spChg chg="mod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2" creationId="{060E8EE6-1296-118E-A31E-5BA236BBF058}"/>
          </ac:spMkLst>
        </pc:spChg>
        <pc:spChg chg="del">
          <ac:chgData name="Radu Cristian Udrea" userId="d140037c-e278-4130-a84f-fea8b8275336" providerId="ADAL" clId="{6DF88CA1-BD7D-4F47-8808-1174B8C594D1}" dt="2025-01-28T19:13:21.278" v="219"/>
          <ac:spMkLst>
            <pc:docMk/>
            <pc:sldMk cId="3088671687" sldId="261"/>
            <ac:spMk id="3" creationId="{C8326C7A-B788-FF2D-3A80-0EEBD058624A}"/>
          </ac:spMkLst>
        </pc:spChg>
        <pc:spChg chg="add mod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4" creationId="{9B7916A9-11E4-45E6-D478-4BA5C9DC4877}"/>
          </ac:spMkLst>
        </pc:spChg>
        <pc:spChg chg="add del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10" creationId="{0D7B6173-1D58-48E2-83CF-37350F315F75}"/>
          </ac:spMkLst>
        </pc:spChg>
        <pc:spChg chg="add del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12" creationId="{8B068B58-6F94-4AFF-A8A7-18573884D6CD}"/>
          </ac:spMkLst>
        </pc:spChg>
        <pc:spChg chg="add del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16" creationId="{21BDEC81-16A7-4451-B893-C15000083B77}"/>
          </ac:spMkLst>
        </pc:spChg>
        <pc:spChg chg="add del">
          <ac:chgData name="Radu Cristian Udrea" userId="d140037c-e278-4130-a84f-fea8b8275336" providerId="ADAL" clId="{6DF88CA1-BD7D-4F47-8808-1174B8C594D1}" dt="2025-01-28T19:22:21.581" v="245" actId="26606"/>
          <ac:spMkLst>
            <pc:docMk/>
            <pc:sldMk cId="3088671687" sldId="261"/>
            <ac:spMk id="18" creationId="{BE5B028C-7535-45E5-9D2C-32C50D0E0E43}"/>
          </ac:spMkLst>
        </pc:spChg>
        <pc:picChg chg="add mod">
          <ac:chgData name="Radu Cristian Udrea" userId="d140037c-e278-4130-a84f-fea8b8275336" providerId="ADAL" clId="{6DF88CA1-BD7D-4F47-8808-1174B8C594D1}" dt="2025-01-28T19:22:21.581" v="245" actId="26606"/>
          <ac:picMkLst>
            <pc:docMk/>
            <pc:sldMk cId="3088671687" sldId="261"/>
            <ac:picMk id="5" creationId="{506294FF-9569-06A0-001E-C49F62B82298}"/>
          </ac:picMkLst>
        </pc:picChg>
        <pc:picChg chg="add mod">
          <ac:chgData name="Radu Cristian Udrea" userId="d140037c-e278-4130-a84f-fea8b8275336" providerId="ADAL" clId="{6DF88CA1-BD7D-4F47-8808-1174B8C594D1}" dt="2025-01-28T19:19:32.642" v="241"/>
          <ac:picMkLst>
            <pc:docMk/>
            <pc:sldMk cId="3088671687" sldId="261"/>
            <ac:picMk id="6" creationId="{A198856A-46D6-1F28-7411-181A817A0583}"/>
          </ac:picMkLst>
        </pc:picChg>
        <pc:picChg chg="add del">
          <ac:chgData name="Radu Cristian Udrea" userId="d140037c-e278-4130-a84f-fea8b8275336" providerId="ADAL" clId="{6DF88CA1-BD7D-4F47-8808-1174B8C594D1}" dt="2025-01-28T19:22:21.581" v="245" actId="26606"/>
          <ac:picMkLst>
            <pc:docMk/>
            <pc:sldMk cId="3088671687" sldId="261"/>
            <ac:picMk id="14" creationId="{B0DAC8FB-A162-44E3-A606-C855A03A5B09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30:05.275" v="254" actId="26606"/>
        <pc:sldMkLst>
          <pc:docMk/>
          <pc:sldMk cId="302683667" sldId="262"/>
        </pc:sldMkLst>
        <pc:spChg chg="mod">
          <ac:chgData name="Radu Cristian Udrea" userId="d140037c-e278-4130-a84f-fea8b8275336" providerId="ADAL" clId="{6DF88CA1-BD7D-4F47-8808-1174B8C594D1}" dt="2025-01-28T19:30:05.275" v="254" actId="26606"/>
          <ac:spMkLst>
            <pc:docMk/>
            <pc:sldMk cId="302683667" sldId="262"/>
            <ac:spMk id="2" creationId="{6B841A1A-4F61-A3EA-A944-8850F4D1B42C}"/>
          </ac:spMkLst>
        </pc:spChg>
        <pc:spChg chg="del">
          <ac:chgData name="Radu Cristian Udrea" userId="d140037c-e278-4130-a84f-fea8b8275336" providerId="ADAL" clId="{6DF88CA1-BD7D-4F47-8808-1174B8C594D1}" dt="2025-01-28T19:29:47.351" v="252"/>
          <ac:spMkLst>
            <pc:docMk/>
            <pc:sldMk cId="302683667" sldId="262"/>
            <ac:spMk id="3" creationId="{869692DF-69FA-CE7C-4F67-8579EEC517AA}"/>
          </ac:spMkLst>
        </pc:spChg>
        <pc:spChg chg="add mod">
          <ac:chgData name="Radu Cristian Udrea" userId="d140037c-e278-4130-a84f-fea8b8275336" providerId="ADAL" clId="{6DF88CA1-BD7D-4F47-8808-1174B8C594D1}" dt="2025-01-28T19:30:05.275" v="254" actId="26606"/>
          <ac:spMkLst>
            <pc:docMk/>
            <pc:sldMk cId="302683667" sldId="262"/>
            <ac:spMk id="4" creationId="{764E39E0-5E66-71C6-9855-C8C9142EBF8F}"/>
          </ac:spMkLst>
        </pc:spChg>
        <pc:spChg chg="add">
          <ac:chgData name="Radu Cristian Udrea" userId="d140037c-e278-4130-a84f-fea8b8275336" providerId="ADAL" clId="{6DF88CA1-BD7D-4F47-8808-1174B8C594D1}" dt="2025-01-28T19:30:05.275" v="254" actId="26606"/>
          <ac:spMkLst>
            <pc:docMk/>
            <pc:sldMk cId="302683667" sldId="262"/>
            <ac:spMk id="10" creationId="{F821940F-7A1D-4ACC-85B4-A932898ABB37}"/>
          </ac:spMkLst>
        </pc:spChg>
        <pc:spChg chg="add">
          <ac:chgData name="Radu Cristian Udrea" userId="d140037c-e278-4130-a84f-fea8b8275336" providerId="ADAL" clId="{6DF88CA1-BD7D-4F47-8808-1174B8C594D1}" dt="2025-01-28T19:30:05.275" v="254" actId="26606"/>
          <ac:spMkLst>
            <pc:docMk/>
            <pc:sldMk cId="302683667" sldId="262"/>
            <ac:spMk id="12" creationId="{16674508-81D3-48CF-96BF-7FC60EAA572A}"/>
          </ac:spMkLst>
        </pc:spChg>
        <pc:picChg chg="add mod">
          <ac:chgData name="Radu Cristian Udrea" userId="d140037c-e278-4130-a84f-fea8b8275336" providerId="ADAL" clId="{6DF88CA1-BD7D-4F47-8808-1174B8C594D1}" dt="2025-01-28T19:30:05.275" v="254" actId="26606"/>
          <ac:picMkLst>
            <pc:docMk/>
            <pc:sldMk cId="302683667" sldId="262"/>
            <ac:picMk id="5" creationId="{661AC734-BFCC-9525-41E3-F407E80AA9F9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30:54.350" v="259" actId="26606"/>
        <pc:sldMkLst>
          <pc:docMk/>
          <pc:sldMk cId="159346114" sldId="263"/>
        </pc:sldMkLst>
        <pc:spChg chg="mod">
          <ac:chgData name="Radu Cristian Udrea" userId="d140037c-e278-4130-a84f-fea8b8275336" providerId="ADAL" clId="{6DF88CA1-BD7D-4F47-8808-1174B8C594D1}" dt="2025-01-28T19:30:54.350" v="259" actId="26606"/>
          <ac:spMkLst>
            <pc:docMk/>
            <pc:sldMk cId="159346114" sldId="263"/>
            <ac:spMk id="2" creationId="{0F29A401-54F5-AB3F-F949-DE8390982EA3}"/>
          </ac:spMkLst>
        </pc:spChg>
        <pc:spChg chg="del">
          <ac:chgData name="Radu Cristian Udrea" userId="d140037c-e278-4130-a84f-fea8b8275336" providerId="ADAL" clId="{6DF88CA1-BD7D-4F47-8808-1174B8C594D1}" dt="2025-01-28T19:30:39.476" v="257"/>
          <ac:spMkLst>
            <pc:docMk/>
            <pc:sldMk cId="159346114" sldId="263"/>
            <ac:spMk id="3" creationId="{ACCA5875-680D-775D-04E3-BDDB720DE1CD}"/>
          </ac:spMkLst>
        </pc:spChg>
        <pc:spChg chg="add mod">
          <ac:chgData name="Radu Cristian Udrea" userId="d140037c-e278-4130-a84f-fea8b8275336" providerId="ADAL" clId="{6DF88CA1-BD7D-4F47-8808-1174B8C594D1}" dt="2025-01-28T19:30:54.350" v="259" actId="26606"/>
          <ac:spMkLst>
            <pc:docMk/>
            <pc:sldMk cId="159346114" sldId="263"/>
            <ac:spMk id="4" creationId="{50FAFA23-B267-5A47-7A1C-DA535A873200}"/>
          </ac:spMkLst>
        </pc:spChg>
        <pc:spChg chg="add">
          <ac:chgData name="Radu Cristian Udrea" userId="d140037c-e278-4130-a84f-fea8b8275336" providerId="ADAL" clId="{6DF88CA1-BD7D-4F47-8808-1174B8C594D1}" dt="2025-01-28T19:30:54.350" v="259" actId="26606"/>
          <ac:spMkLst>
            <pc:docMk/>
            <pc:sldMk cId="159346114" sldId="263"/>
            <ac:spMk id="10" creationId="{131BAD53-4E89-4F62-BBB7-26359763ED39}"/>
          </ac:spMkLst>
        </pc:spChg>
        <pc:spChg chg="add">
          <ac:chgData name="Radu Cristian Udrea" userId="d140037c-e278-4130-a84f-fea8b8275336" providerId="ADAL" clId="{6DF88CA1-BD7D-4F47-8808-1174B8C594D1}" dt="2025-01-28T19:30:54.350" v="259" actId="26606"/>
          <ac:spMkLst>
            <pc:docMk/>
            <pc:sldMk cId="159346114" sldId="263"/>
            <ac:spMk id="12" creationId="{62756DA2-40EB-4C6F-B962-5822FFB54FB6}"/>
          </ac:spMkLst>
        </pc:spChg>
        <pc:picChg chg="add mod">
          <ac:chgData name="Radu Cristian Udrea" userId="d140037c-e278-4130-a84f-fea8b8275336" providerId="ADAL" clId="{6DF88CA1-BD7D-4F47-8808-1174B8C594D1}" dt="2025-01-28T19:30:54.350" v="259" actId="26606"/>
          <ac:picMkLst>
            <pc:docMk/>
            <pc:sldMk cId="159346114" sldId="263"/>
            <ac:picMk id="5" creationId="{76DB24CF-BE1E-9EFF-4B58-6AF57A1E20CD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32:25.286" v="264" actId="26606"/>
        <pc:sldMkLst>
          <pc:docMk/>
          <pc:sldMk cId="3411390773" sldId="264"/>
        </pc:sldMkLst>
        <pc:spChg chg="mod">
          <ac:chgData name="Radu Cristian Udrea" userId="d140037c-e278-4130-a84f-fea8b8275336" providerId="ADAL" clId="{6DF88CA1-BD7D-4F47-8808-1174B8C594D1}" dt="2025-01-28T19:32:25.286" v="264" actId="26606"/>
          <ac:spMkLst>
            <pc:docMk/>
            <pc:sldMk cId="3411390773" sldId="264"/>
            <ac:spMk id="2" creationId="{13BF2265-CE62-7A3C-E9B1-2CCA33A16C55}"/>
          </ac:spMkLst>
        </pc:spChg>
        <pc:spChg chg="del">
          <ac:chgData name="Radu Cristian Udrea" userId="d140037c-e278-4130-a84f-fea8b8275336" providerId="ADAL" clId="{6DF88CA1-BD7D-4F47-8808-1174B8C594D1}" dt="2025-01-28T19:31:51.264" v="262"/>
          <ac:spMkLst>
            <pc:docMk/>
            <pc:sldMk cId="3411390773" sldId="264"/>
            <ac:spMk id="3" creationId="{DE1145E7-65E8-C977-52BF-101F421B9A72}"/>
          </ac:spMkLst>
        </pc:spChg>
        <pc:spChg chg="add mod">
          <ac:chgData name="Radu Cristian Udrea" userId="d140037c-e278-4130-a84f-fea8b8275336" providerId="ADAL" clId="{6DF88CA1-BD7D-4F47-8808-1174B8C594D1}" dt="2025-01-28T19:32:25.286" v="264" actId="26606"/>
          <ac:spMkLst>
            <pc:docMk/>
            <pc:sldMk cId="3411390773" sldId="264"/>
            <ac:spMk id="4" creationId="{18E350E1-63D2-F1D6-E2AF-27FE505F0D29}"/>
          </ac:spMkLst>
        </pc:spChg>
        <pc:spChg chg="add">
          <ac:chgData name="Radu Cristian Udrea" userId="d140037c-e278-4130-a84f-fea8b8275336" providerId="ADAL" clId="{6DF88CA1-BD7D-4F47-8808-1174B8C594D1}" dt="2025-01-28T19:32:25.286" v="264" actId="26606"/>
          <ac:spMkLst>
            <pc:docMk/>
            <pc:sldMk cId="3411390773" sldId="264"/>
            <ac:spMk id="10" creationId="{F821940F-7A1D-4ACC-85B4-A932898ABB37}"/>
          </ac:spMkLst>
        </pc:spChg>
        <pc:spChg chg="add">
          <ac:chgData name="Radu Cristian Udrea" userId="d140037c-e278-4130-a84f-fea8b8275336" providerId="ADAL" clId="{6DF88CA1-BD7D-4F47-8808-1174B8C594D1}" dt="2025-01-28T19:32:25.286" v="264" actId="26606"/>
          <ac:spMkLst>
            <pc:docMk/>
            <pc:sldMk cId="3411390773" sldId="264"/>
            <ac:spMk id="12" creationId="{16674508-81D3-48CF-96BF-7FC60EAA572A}"/>
          </ac:spMkLst>
        </pc:spChg>
        <pc:picChg chg="add mod">
          <ac:chgData name="Radu Cristian Udrea" userId="d140037c-e278-4130-a84f-fea8b8275336" providerId="ADAL" clId="{6DF88CA1-BD7D-4F47-8808-1174B8C594D1}" dt="2025-01-28T19:32:25.286" v="264" actId="26606"/>
          <ac:picMkLst>
            <pc:docMk/>
            <pc:sldMk cId="3411390773" sldId="264"/>
            <ac:picMk id="5" creationId="{D40F014A-B66D-7F61-BC30-4D89F47B550A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36:00.840" v="302" actId="14100"/>
        <pc:sldMkLst>
          <pc:docMk/>
          <pc:sldMk cId="204304953" sldId="265"/>
        </pc:sldMkLst>
        <pc:spChg chg="mod">
          <ac:chgData name="Radu Cristian Udrea" userId="d140037c-e278-4130-a84f-fea8b8275336" providerId="ADAL" clId="{6DF88CA1-BD7D-4F47-8808-1174B8C594D1}" dt="2025-01-28T19:35:26.289" v="287" actId="26606"/>
          <ac:spMkLst>
            <pc:docMk/>
            <pc:sldMk cId="204304953" sldId="265"/>
            <ac:spMk id="2" creationId="{E7EB5E9D-D8F6-A5B9-B26E-69D94931C691}"/>
          </ac:spMkLst>
        </pc:spChg>
        <pc:spChg chg="del">
          <ac:chgData name="Radu Cristian Udrea" userId="d140037c-e278-4130-a84f-fea8b8275336" providerId="ADAL" clId="{6DF88CA1-BD7D-4F47-8808-1174B8C594D1}" dt="2025-01-28T19:32:54.937" v="267"/>
          <ac:spMkLst>
            <pc:docMk/>
            <pc:sldMk cId="204304953" sldId="265"/>
            <ac:spMk id="3" creationId="{2EC11269-4795-EE82-9DA7-594199BF6D7E}"/>
          </ac:spMkLst>
        </pc:spChg>
        <pc:spChg chg="add mod">
          <ac:chgData name="Radu Cristian Udrea" userId="d140037c-e278-4130-a84f-fea8b8275336" providerId="ADAL" clId="{6DF88CA1-BD7D-4F47-8808-1174B8C594D1}" dt="2025-01-28T19:35:54.717" v="300" actId="1076"/>
          <ac:spMkLst>
            <pc:docMk/>
            <pc:sldMk cId="204304953" sldId="265"/>
            <ac:spMk id="4" creationId="{3BC8341A-D33F-4D82-0E6E-A11B4C7EA5F8}"/>
          </ac:spMkLst>
        </pc:spChg>
        <pc:spChg chg="add">
          <ac:chgData name="Radu Cristian Udrea" userId="d140037c-e278-4130-a84f-fea8b8275336" providerId="ADAL" clId="{6DF88CA1-BD7D-4F47-8808-1174B8C594D1}" dt="2025-01-28T19:33:05.621" v="269"/>
          <ac:spMkLst>
            <pc:docMk/>
            <pc:sldMk cId="204304953" sldId="265"/>
            <ac:spMk id="5" creationId="{030B9B1E-9D17-5174-5139-F787DBFF4284}"/>
          </ac:spMkLst>
        </pc:spChg>
        <pc:spChg chg="add">
          <ac:chgData name="Radu Cristian Udrea" userId="d140037c-e278-4130-a84f-fea8b8275336" providerId="ADAL" clId="{6DF88CA1-BD7D-4F47-8808-1174B8C594D1}" dt="2025-01-28T19:33:08.035" v="270"/>
          <ac:spMkLst>
            <pc:docMk/>
            <pc:sldMk cId="204304953" sldId="265"/>
            <ac:spMk id="6" creationId="{65C612FF-235E-52E6-8DFD-2FEA798E88F7}"/>
          </ac:spMkLst>
        </pc:spChg>
        <pc:spChg chg="add">
          <ac:chgData name="Radu Cristian Udrea" userId="d140037c-e278-4130-a84f-fea8b8275336" providerId="ADAL" clId="{6DF88CA1-BD7D-4F47-8808-1174B8C594D1}" dt="2025-01-28T19:33:10.279" v="273"/>
          <ac:spMkLst>
            <pc:docMk/>
            <pc:sldMk cId="204304953" sldId="265"/>
            <ac:spMk id="7" creationId="{DE2E3A87-4925-4448-7430-B535A4F57111}"/>
          </ac:spMkLst>
        </pc:spChg>
        <pc:spChg chg="add">
          <ac:chgData name="Radu Cristian Udrea" userId="d140037c-e278-4130-a84f-fea8b8275336" providerId="ADAL" clId="{6DF88CA1-BD7D-4F47-8808-1174B8C594D1}" dt="2025-01-28T19:33:24.595" v="274"/>
          <ac:spMkLst>
            <pc:docMk/>
            <pc:sldMk cId="204304953" sldId="265"/>
            <ac:spMk id="8" creationId="{2F4180D7-57BB-0126-330E-AC3A730FC728}"/>
          </ac:spMkLst>
        </pc:spChg>
        <pc:spChg chg="add">
          <ac:chgData name="Radu Cristian Udrea" userId="d140037c-e278-4130-a84f-fea8b8275336" providerId="ADAL" clId="{6DF88CA1-BD7D-4F47-8808-1174B8C594D1}" dt="2025-01-28T19:35:26.289" v="287" actId="26606"/>
          <ac:spMkLst>
            <pc:docMk/>
            <pc:sldMk cId="204304953" sldId="265"/>
            <ac:spMk id="14" creationId="{7FF47CB7-972F-479F-A36D-9E72D26EC8DA}"/>
          </ac:spMkLst>
        </pc:spChg>
        <pc:spChg chg="add">
          <ac:chgData name="Radu Cristian Udrea" userId="d140037c-e278-4130-a84f-fea8b8275336" providerId="ADAL" clId="{6DF88CA1-BD7D-4F47-8808-1174B8C594D1}" dt="2025-01-28T19:35:26.289" v="287" actId="26606"/>
          <ac:spMkLst>
            <pc:docMk/>
            <pc:sldMk cId="204304953" sldId="265"/>
            <ac:spMk id="16" creationId="{0D153B68-5844-490D-8E67-F616D6D721CA}"/>
          </ac:spMkLst>
        </pc:spChg>
        <pc:spChg chg="add">
          <ac:chgData name="Radu Cristian Udrea" userId="d140037c-e278-4130-a84f-fea8b8275336" providerId="ADAL" clId="{6DF88CA1-BD7D-4F47-8808-1174B8C594D1}" dt="2025-01-28T19:35:26.289" v="287" actId="26606"/>
          <ac:spMkLst>
            <pc:docMk/>
            <pc:sldMk cId="204304953" sldId="265"/>
            <ac:spMk id="18" creationId="{9A0D773F-7A7D-4DBB-9DEA-86BB8B8F4BC8}"/>
          </ac:spMkLst>
        </pc:spChg>
        <pc:picChg chg="add mod">
          <ac:chgData name="Radu Cristian Udrea" userId="d140037c-e278-4130-a84f-fea8b8275336" providerId="ADAL" clId="{6DF88CA1-BD7D-4F47-8808-1174B8C594D1}" dt="2025-01-28T19:36:00.840" v="302" actId="14100"/>
          <ac:picMkLst>
            <pc:docMk/>
            <pc:sldMk cId="204304953" sldId="265"/>
            <ac:picMk id="9" creationId="{9183CF50-75F7-7FDB-7E9B-BAE6E5DB4723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38:41.439" v="309" actId="26606"/>
        <pc:sldMkLst>
          <pc:docMk/>
          <pc:sldMk cId="2983243444" sldId="266"/>
        </pc:sldMkLst>
        <pc:spChg chg="mod">
          <ac:chgData name="Radu Cristian Udrea" userId="d140037c-e278-4130-a84f-fea8b8275336" providerId="ADAL" clId="{6DF88CA1-BD7D-4F47-8808-1174B8C594D1}" dt="2025-01-28T19:38:41.439" v="309" actId="26606"/>
          <ac:spMkLst>
            <pc:docMk/>
            <pc:sldMk cId="2983243444" sldId="266"/>
            <ac:spMk id="2" creationId="{D8A14E65-0B2E-AE56-EB67-D418CCEDA7CE}"/>
          </ac:spMkLst>
        </pc:spChg>
        <pc:spChg chg="del">
          <ac:chgData name="Radu Cristian Udrea" userId="d140037c-e278-4130-a84f-fea8b8275336" providerId="ADAL" clId="{6DF88CA1-BD7D-4F47-8808-1174B8C594D1}" dt="2025-01-28T19:37:22.064" v="305"/>
          <ac:spMkLst>
            <pc:docMk/>
            <pc:sldMk cId="2983243444" sldId="266"/>
            <ac:spMk id="3" creationId="{AF1D5F22-A8B0-EE36-F8CB-EE03FA4C1D3F}"/>
          </ac:spMkLst>
        </pc:spChg>
        <pc:spChg chg="add mod">
          <ac:chgData name="Radu Cristian Udrea" userId="d140037c-e278-4130-a84f-fea8b8275336" providerId="ADAL" clId="{6DF88CA1-BD7D-4F47-8808-1174B8C594D1}" dt="2025-01-28T19:38:41.439" v="309" actId="26606"/>
          <ac:spMkLst>
            <pc:docMk/>
            <pc:sldMk cId="2983243444" sldId="266"/>
            <ac:spMk id="4" creationId="{2ED31193-ACD3-BC27-6C5A-173165A4E1B8}"/>
          </ac:spMkLst>
        </pc:spChg>
        <pc:spChg chg="add del">
          <ac:chgData name="Radu Cristian Udrea" userId="d140037c-e278-4130-a84f-fea8b8275336" providerId="ADAL" clId="{6DF88CA1-BD7D-4F47-8808-1174B8C594D1}" dt="2025-01-28T19:38:41.426" v="308" actId="26606"/>
          <ac:spMkLst>
            <pc:docMk/>
            <pc:sldMk cId="2983243444" sldId="266"/>
            <ac:spMk id="6152" creationId="{7FF47CB7-972F-479F-A36D-9E72D26EC8DA}"/>
          </ac:spMkLst>
        </pc:spChg>
        <pc:spChg chg="add del">
          <ac:chgData name="Radu Cristian Udrea" userId="d140037c-e278-4130-a84f-fea8b8275336" providerId="ADAL" clId="{6DF88CA1-BD7D-4F47-8808-1174B8C594D1}" dt="2025-01-28T19:38:41.426" v="308" actId="26606"/>
          <ac:spMkLst>
            <pc:docMk/>
            <pc:sldMk cId="2983243444" sldId="266"/>
            <ac:spMk id="6154" creationId="{0D153B68-5844-490D-8E67-F616D6D721CA}"/>
          </ac:spMkLst>
        </pc:spChg>
        <pc:spChg chg="add del">
          <ac:chgData name="Radu Cristian Udrea" userId="d140037c-e278-4130-a84f-fea8b8275336" providerId="ADAL" clId="{6DF88CA1-BD7D-4F47-8808-1174B8C594D1}" dt="2025-01-28T19:38:41.426" v="308" actId="26606"/>
          <ac:spMkLst>
            <pc:docMk/>
            <pc:sldMk cId="2983243444" sldId="266"/>
            <ac:spMk id="6156" creationId="{9A0D773F-7A7D-4DBB-9DEA-86BB8B8F4BC8}"/>
          </ac:spMkLst>
        </pc:spChg>
        <pc:spChg chg="add">
          <ac:chgData name="Radu Cristian Udrea" userId="d140037c-e278-4130-a84f-fea8b8275336" providerId="ADAL" clId="{6DF88CA1-BD7D-4F47-8808-1174B8C594D1}" dt="2025-01-28T19:38:41.439" v="309" actId="26606"/>
          <ac:spMkLst>
            <pc:docMk/>
            <pc:sldMk cId="2983243444" sldId="266"/>
            <ac:spMk id="6158" creationId="{04812C46-200A-4DEB-A05E-3ED6C68C2387}"/>
          </ac:spMkLst>
        </pc:spChg>
        <pc:spChg chg="add">
          <ac:chgData name="Radu Cristian Udrea" userId="d140037c-e278-4130-a84f-fea8b8275336" providerId="ADAL" clId="{6DF88CA1-BD7D-4F47-8808-1174B8C594D1}" dt="2025-01-28T19:38:41.439" v="309" actId="26606"/>
          <ac:spMkLst>
            <pc:docMk/>
            <pc:sldMk cId="2983243444" sldId="266"/>
            <ac:spMk id="6159" creationId="{D1EA859B-E555-4109-94F3-6700E046E008}"/>
          </ac:spMkLst>
        </pc:spChg>
        <pc:picChg chg="add mod ord">
          <ac:chgData name="Radu Cristian Udrea" userId="d140037c-e278-4130-a84f-fea8b8275336" providerId="ADAL" clId="{6DF88CA1-BD7D-4F47-8808-1174B8C594D1}" dt="2025-01-28T19:38:41.439" v="309" actId="26606"/>
          <ac:picMkLst>
            <pc:docMk/>
            <pc:sldMk cId="2983243444" sldId="266"/>
            <ac:picMk id="6147" creationId="{9548D86E-8C7E-FDCC-56D5-2D6FDACECCC7}"/>
          </ac:picMkLst>
        </pc:picChg>
      </pc:sldChg>
      <pc:sldChg chg="addSp delSp modSp new mod setBg">
        <pc:chgData name="Radu Cristian Udrea" userId="d140037c-e278-4130-a84f-fea8b8275336" providerId="ADAL" clId="{6DF88CA1-BD7D-4F47-8808-1174B8C594D1}" dt="2025-01-28T19:42:07.256" v="317" actId="26606"/>
        <pc:sldMkLst>
          <pc:docMk/>
          <pc:sldMk cId="3183724512" sldId="267"/>
        </pc:sldMkLst>
        <pc:spChg chg="mod">
          <ac:chgData name="Radu Cristian Udrea" userId="d140037c-e278-4130-a84f-fea8b8275336" providerId="ADAL" clId="{6DF88CA1-BD7D-4F47-8808-1174B8C594D1}" dt="2025-01-28T19:42:07.256" v="317" actId="26606"/>
          <ac:spMkLst>
            <pc:docMk/>
            <pc:sldMk cId="3183724512" sldId="267"/>
            <ac:spMk id="2" creationId="{17C2CE43-251D-37C1-BB73-3F7DEB40A993}"/>
          </ac:spMkLst>
        </pc:spChg>
        <pc:spChg chg="del">
          <ac:chgData name="Radu Cristian Udrea" userId="d140037c-e278-4130-a84f-fea8b8275336" providerId="ADAL" clId="{6DF88CA1-BD7D-4F47-8808-1174B8C594D1}" dt="2025-01-28T19:39:03.331" v="312"/>
          <ac:spMkLst>
            <pc:docMk/>
            <pc:sldMk cId="3183724512" sldId="267"/>
            <ac:spMk id="3" creationId="{911BFFD7-9F7A-17BF-6F33-1FCF081C7EB3}"/>
          </ac:spMkLst>
        </pc:spChg>
        <pc:spChg chg="add mod">
          <ac:chgData name="Radu Cristian Udrea" userId="d140037c-e278-4130-a84f-fea8b8275336" providerId="ADAL" clId="{6DF88CA1-BD7D-4F47-8808-1174B8C594D1}" dt="2025-01-28T19:42:07.256" v="317" actId="26606"/>
          <ac:spMkLst>
            <pc:docMk/>
            <pc:sldMk cId="3183724512" sldId="267"/>
            <ac:spMk id="4" creationId="{6202E061-947E-37E9-8472-1DD780F42453}"/>
          </ac:spMkLst>
        </pc:spChg>
        <pc:spChg chg="add">
          <ac:chgData name="Radu Cristian Udrea" userId="d140037c-e278-4130-a84f-fea8b8275336" providerId="ADAL" clId="{6DF88CA1-BD7D-4F47-8808-1174B8C594D1}" dt="2025-01-28T19:41:38.998" v="313"/>
          <ac:spMkLst>
            <pc:docMk/>
            <pc:sldMk cId="3183724512" sldId="267"/>
            <ac:spMk id="5" creationId="{0B8D48EA-EA1F-C831-ED7C-1801748896C8}"/>
          </ac:spMkLst>
        </pc:spChg>
        <pc:spChg chg="add">
          <ac:chgData name="Radu Cristian Udrea" userId="d140037c-e278-4130-a84f-fea8b8275336" providerId="ADAL" clId="{6DF88CA1-BD7D-4F47-8808-1174B8C594D1}" dt="2025-01-28T19:42:07.256" v="317" actId="26606"/>
          <ac:spMkLst>
            <pc:docMk/>
            <pc:sldMk cId="3183724512" sldId="267"/>
            <ac:spMk id="12" creationId="{9F79630B-0F0B-446E-A637-38FA8F61D10E}"/>
          </ac:spMkLst>
        </pc:spChg>
        <pc:spChg chg="add">
          <ac:chgData name="Radu Cristian Udrea" userId="d140037c-e278-4130-a84f-fea8b8275336" providerId="ADAL" clId="{6DF88CA1-BD7D-4F47-8808-1174B8C594D1}" dt="2025-01-28T19:42:07.256" v="317" actId="26606"/>
          <ac:spMkLst>
            <pc:docMk/>
            <pc:sldMk cId="3183724512" sldId="267"/>
            <ac:spMk id="14" creationId="{B3437C99-FC8E-4311-B48A-F0C4C329B154}"/>
          </ac:spMkLst>
        </pc:spChg>
        <pc:picChg chg="add mod">
          <ac:chgData name="Radu Cristian Udrea" userId="d140037c-e278-4130-a84f-fea8b8275336" providerId="ADAL" clId="{6DF88CA1-BD7D-4F47-8808-1174B8C594D1}" dt="2025-01-28T19:42:07.256" v="317" actId="26606"/>
          <ac:picMkLst>
            <pc:docMk/>
            <pc:sldMk cId="3183724512" sldId="267"/>
            <ac:picMk id="7" creationId="{A9FF2BC4-228A-B89B-BC4D-FD859EE7B2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3129-7D9F-CD88-2A43-25FFADE9B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B9574-79B1-5FB4-C7C6-4075DEC55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78CFD-06AD-B98A-BDA0-AC58D6E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1D19A-5142-3A68-0ABF-498591E8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E1EA6-EA93-0AEA-6832-9E1AD5E5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3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9D96-30D6-3C1C-07CA-453D5368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0EEAC-F452-050F-A1FA-A402BD5A3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3D3BC-CD6B-E773-7A5C-2ADF3F90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82696-53D5-7D18-9BF3-5673DC47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CF4FB-3D80-C48C-9455-96C9C0205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5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60D08-8F59-1727-F9D1-0504F5C2D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0E393-FB88-F7D4-2580-433B3D7A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121C5-73E8-1B93-13BC-0C50A526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9A54-2325-7C9C-0549-A6A8C22D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130E7-A344-B7CF-AF21-F42514F4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8874-A13D-4389-CA26-7843EC6F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8F3F2-ACF7-CDE5-B2B0-CE66FA6C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F7813-DB11-BB51-D26E-9F2BD99E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CE16F-56C3-D71F-6481-F6709739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88E6-850C-D15C-ED3D-1289CD0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1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3769-1F3B-71AF-A601-6831F06E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0602A-3F8F-AA66-5587-3EF325BA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B31BC-EB57-2B41-BE6C-97498CC4F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5B02-7E27-F37D-05AE-FA1C3A6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55A6-5565-383B-B0ED-CDC48D366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BA95-5734-3C49-2F07-D428624F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4D4C-A827-A0EA-CE74-7E1A6BA69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92B78-4ACF-826A-BF39-689CD4343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D1B5D-6B29-8DC1-D42B-9F74F886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CF3AF-B562-87F0-8BBE-E78D481B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B4EB3-21ED-BE93-5902-853957F4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AC7D-866F-A9C2-3824-1D279D3E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86E5B-D2B1-839C-6475-6921A20D4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D7472-2AA8-8F8A-A03A-2F85913F9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00974-62CD-4B22-161E-D0C74FEC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14E50-33FD-C84D-CCF8-5A6D8901F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01A9E-7765-6723-E0BC-3F109534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234FF-A0AE-D0AB-3481-045C5D0F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65FA1-731B-C12A-8989-3D069D7B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8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DB54-0CD9-6CF9-CF68-B84C7CAD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A0476-3D69-867D-938C-4911D42B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A07C6-01B5-5CA8-81E9-5443D28F6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6D0C7-0FAB-53AD-72D5-5F0B40F5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9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094ED-4052-E478-1C20-DA4C61FF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94B01-3691-6B6B-591A-10362781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4E87-7B6F-D9FF-A67F-AEC8B914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0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1729-5934-7AD1-A1F4-E738CB2C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7DB56-0CDC-4703-43B0-71FAE7065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A2222-FF2A-5D6C-7681-85EBDEA9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E4420-EE01-3690-C545-867E30F7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D2EBF-9629-FB94-BB32-D20878A8F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82052-8115-139B-7FF0-311DBD6F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5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954D-7CAE-9F28-4B93-38D5C9750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771D41-42E4-767D-389A-71BE5D2BF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50417-E374-64AE-F0D3-EB5D0E58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DA218-5D04-6DDC-7B2E-FB23964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06C05-1B07-62D7-DFCF-9597E89B2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2363C-1518-4A3D-850F-F1573D92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062FBE-3EF2-DF24-1A08-0FD72EB1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A5F9-6A55-E21C-F0A6-C52D2CC49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CB0C6-EB25-6C5C-6FE2-470344070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8BD2DB-623B-4097-87C9-0B21CCE3F317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E7B2-8A92-935B-E0E4-746E48F46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B3F24-0B71-C102-F887-14BA97AA4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37C89B-A3E5-41F0-9F93-EBDCB685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fabric with white letters and numbers&#10;&#10;Description automatically generated">
            <a:extLst>
              <a:ext uri="{FF2B5EF4-FFF2-40B4-BE49-F238E27FC236}">
                <a16:creationId xmlns:a16="http://schemas.microsoft.com/office/drawing/2014/main" id="{732C95DF-80D9-018B-AE29-021CC11E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t="9091" r="248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941D3-BDFB-2988-186E-AD897FB77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88" y="256827"/>
            <a:ext cx="6965342" cy="4069670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Juventus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Predictive analysis of stocks.</a:t>
            </a: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Exploring Trends, Volatility, and Sentiment for Investment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9D525-C7B9-796A-A3FB-982CDE270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Udrea Radu-Cristian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</a:rPr>
              <a:t>Branescu</a:t>
            </a:r>
            <a:r>
              <a:rPr lang="en-US" sz="2000" dirty="0">
                <a:solidFill>
                  <a:schemeClr val="bg1"/>
                </a:solidFill>
              </a:rPr>
              <a:t> Bianca-Andreea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88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B5E9D-D8F6-A5B9-B26E-69D94931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Sentiment Analysis of Agnelli’s Speech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C8341A-D33F-4D82-0E6E-A11B4C7EA5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144" y="2758004"/>
            <a:ext cx="6355080" cy="29862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Analyze the speech to assess investor sentiment.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Method: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Text cleaning,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word frequency analysis, &amp; sentiment scoring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Themes: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"European football," "UEFA," "ECA," "structural changes" → Indicates concerns about governance &amp; club strategies.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Polarity: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Slightly positive (+0.12), showing a hopeful outlook despite challenges.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Subjectivity: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Moderately high (0.46), meaning the speech contains opinions &amp; reflections rather than pure facts.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Implication for Investors: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Confidence in Juventus’s long-term strategic plans, despite short-term uncertainties.</a:t>
            </a:r>
          </a:p>
        </p:txBody>
      </p:sp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9183CF50-75F7-7FDB-7E9B-BAE6E5DB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0807" y="2758005"/>
            <a:ext cx="4921997" cy="2682488"/>
          </a:xfrm>
          <a:prstGeom prst="rect">
            <a:avLst/>
          </a:prstGeom>
          <a:noFill/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8" name="Rectangle 615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ome arrivare allo Juventus Stadium | Indicazioni e accessi">
            <a:extLst>
              <a:ext uri="{FF2B5EF4-FFF2-40B4-BE49-F238E27FC236}">
                <a16:creationId xmlns:a16="http://schemas.microsoft.com/office/drawing/2014/main" id="{9548D86E-8C7E-FDCC-56D5-2D6FDACE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9" r="6399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9" name="Rectangle 615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4E65-0B2E-AE56-EB67-D418CCED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700"/>
              <a:t>Discussion &amp; Investment 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D31193-ACD3-BC27-6C5A-173165A4E1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volatility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Requires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active monitoring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of financial &amp; match results.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Negative Beta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Good for portfolio diversification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as it moves differently than the market.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Moderate returns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(0.74% per month) → Suitable for investors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willing to take risks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8324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2CE43-251D-37C1-BB73-3F7DEB40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02E061-947E-37E9-8472-1DD780F424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4102"/>
            <a:ext cx="3158741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Juventus stock is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highly reactive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club-specific events rather than market trends.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Sentiment analysis shows that leadership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acknowledges challenges but remains optimistic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Investors should approach Juventus stock with a strategic mindset, focusing on key club developments.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 descr="A graph and chart with a logo&#10;&#10;Description automatically generated with medium confidence">
            <a:extLst>
              <a:ext uri="{FF2B5EF4-FFF2-40B4-BE49-F238E27FC236}">
                <a16:creationId xmlns:a16="http://schemas.microsoft.com/office/drawing/2014/main" id="{A9FF2BC4-228A-B89B-BC4D-FD859EE7B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329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372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440AE-A3B1-4919-F10C-318BCF8E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Abstract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5657F40-C846-DAA8-DA71-5762BB034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3" y="2198362"/>
            <a:ext cx="9749139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Objective: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Analyze Juventus stock performance using Python-based statistical and sentiment analysis.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Methods: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Stock data analysis, Beta calculation, volatility tracking, and sentiment analysis of Andrea Agnelli’s final speech.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Goal: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 investors with insights into Juventus’s stock behavior and investment potential. 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9720-60AE-7A43-BF92-877EDA4C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2EEC57AD-DE10-0252-58F9-A1DFFB8C7F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2000" y="2551176"/>
            <a:ext cx="4085665" cy="35912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Juventus is both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football club and a publicly traded company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(Ticker: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JUVE.MI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Stock performance is influenced by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match results, financial news, and market trends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study combines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quantitative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(stock trends, volatility)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qualitative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(sentiment analysis) methods. </a:t>
            </a:r>
          </a:p>
        </p:txBody>
      </p:sp>
      <p:pic>
        <p:nvPicPr>
          <p:cNvPr id="7" name="Picture 6" descr="A stadium with a field and a crowd of people&#10;&#10;Description automatically generated">
            <a:extLst>
              <a:ext uri="{FF2B5EF4-FFF2-40B4-BE49-F238E27FC236}">
                <a16:creationId xmlns:a16="http://schemas.microsoft.com/office/drawing/2014/main" id="{9093BBF8-B90A-636B-D44C-CF063B37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3959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3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4BEE3-6DFE-83BC-251B-A7050A97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US" sz="4800"/>
              <a:t>Methodology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3FDDB31-0B68-F5D3-3E7F-57EDB6C9CC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1966" y="2965593"/>
            <a:ext cx="4997189" cy="2941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Collection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Monthly stock data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Investing.com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Adjusted date formats, standardized values, calculated returns &amp; volatility.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Analysis Tools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Python libraries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statistical modeling &amp; sentiment analysis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D160AC-1658-3514-1895-4301D1A9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20"/>
          <a:stretch/>
        </p:blipFill>
        <p:spPr>
          <a:xfrm>
            <a:off x="6575741" y="895610"/>
            <a:ext cx="4890576" cy="2443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18661-6A25-3C1C-2EA8-91C2B8B1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923" b="-1"/>
          <a:stretch/>
        </p:blipFill>
        <p:spPr>
          <a:xfrm>
            <a:off x="6575741" y="3504974"/>
            <a:ext cx="4890576" cy="24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F0C5-519F-EE5B-38C3-DC476FBD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Volatility Analysis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5A085F-E05B-5E07-7971-AF29DD8A4B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Volatility is key for assessing investment risk.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Juventus’s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monthly volatility: 13.80%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annualized at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47.82%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volatility presents both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investment opportunities and risks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88A3039-1347-C65C-8F3A-A4216D4B6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83" y="4191437"/>
            <a:ext cx="4788505" cy="180237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graph with orange line&#10;&#10;Description automatically generated">
            <a:extLst>
              <a:ext uri="{FF2B5EF4-FFF2-40B4-BE49-F238E27FC236}">
                <a16:creationId xmlns:a16="http://schemas.microsoft.com/office/drawing/2014/main" id="{127D8336-836A-F9A7-D72D-68B554F6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01" y="609597"/>
            <a:ext cx="6203950" cy="340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E8EE6-1296-118E-A31E-5BA236BB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US" sz="4800"/>
              <a:t>Beta Calculation &amp; Market Sensitivity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7916A9-11E4-45E6-D478-4BA5C9DC48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1966" y="2965593"/>
            <a:ext cx="4997189" cy="29415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Beta measures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stock sensitivity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market changes.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Juventus’s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Beta = -0.8389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meaning it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moves opposite to market trends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This suggests Juventus’s stock is more influenced by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club events than broader market trends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6294FF-9569-06A0-001E-C49F62B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41" y="2208089"/>
            <a:ext cx="4890576" cy="24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41A1A-4F61-A3EA-A944-8850F4D1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Juventus Stock Price Trends (Graph)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4E39E0-5E66-71C6-9855-C8C9142EBF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4102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Early 2023: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Gradual price increase, possibly due to positive sentiment.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Mid-2023 to Late-2023: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Sharp decline (~3.2 to ~2.0), indicating financial instability or bad match results.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2024: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Highly volatile, reacting to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sporting events &amp; financial updates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5" name="Picture 4" descr="A graph showing a line graph">
            <a:extLst>
              <a:ext uri="{FF2B5EF4-FFF2-40B4-BE49-F238E27FC236}">
                <a16:creationId xmlns:a16="http://schemas.microsoft.com/office/drawing/2014/main" id="{661AC734-BFCC-9525-41E3-F407E80A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1918137"/>
            <a:ext cx="4737650" cy="304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9A401-54F5-AB3F-F949-DE8390982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4100"/>
              <a:t>Monthly Returns Analysis (Graph)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FAFA23-B267-5A47-7A1C-DA535A873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2366" y="2194102"/>
            <a:ext cx="3427001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Positive returns in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mid-2023 &amp; late 2024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(+30%), likely due to strong club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Negative returns (-20%) in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late 2023 &amp; mid-2024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reflecting financial concerns or poor match results.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variability suggests stock is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highly reactive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external factors. </a:t>
            </a:r>
          </a:p>
        </p:txBody>
      </p:sp>
      <p:pic>
        <p:nvPicPr>
          <p:cNvPr id="5" name="Picture 4" descr="A graph with orange lines&#10;&#10;Description automatically generated">
            <a:extLst>
              <a:ext uri="{FF2B5EF4-FFF2-40B4-BE49-F238E27FC236}">
                <a16:creationId xmlns:a16="http://schemas.microsoft.com/office/drawing/2014/main" id="{76DB24CF-BE1E-9EFF-4B58-6AF57A1E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494308"/>
            <a:ext cx="6155141" cy="38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F2265-CE62-7A3C-E9B1-2CCA33A1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Predictive Modeling (Linear Regression)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8E350E1-63D2-F1D6-E2AF-27FE505F0D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4102"/>
            <a:ext cx="4438036" cy="3908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Coefficient = 0.64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Stock price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follows previous month’s trend but not perfectly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Intercept = 0.85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→ The baseline stock price when past data is excluded.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Implication: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Juventus stock price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depends on past values but is also affected by other factors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40F014A-B66D-7F61-BC30-4D89F47B5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2178708"/>
            <a:ext cx="4737650" cy="25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9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586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Juventus Predictive analysis of stocks.   Exploring Trends, Volatility, and Sentiment for Investment Insights</vt:lpstr>
      <vt:lpstr>Abstract</vt:lpstr>
      <vt:lpstr>Introduction</vt:lpstr>
      <vt:lpstr>Methodology</vt:lpstr>
      <vt:lpstr>Volatility Analysis</vt:lpstr>
      <vt:lpstr>Beta Calculation &amp; Market Sensitivity</vt:lpstr>
      <vt:lpstr>Juventus Stock Price Trends (Graph)</vt:lpstr>
      <vt:lpstr>Monthly Returns Analysis (Graph)</vt:lpstr>
      <vt:lpstr>Predictive Modeling (Linear Regression)</vt:lpstr>
      <vt:lpstr>Sentiment Analysis of Agnelli’s Speech</vt:lpstr>
      <vt:lpstr>Discussion &amp; Investment 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Radu Cristian Udrea</dc:creator>
  <cp:lastModifiedBy>Radu Cristian Udrea</cp:lastModifiedBy>
  <cp:revision>1</cp:revision>
  <dcterms:created xsi:type="dcterms:W3CDTF">2025-01-28T13:25:34Z</dcterms:created>
  <dcterms:modified xsi:type="dcterms:W3CDTF">2025-01-28T19:43:43Z</dcterms:modified>
</cp:coreProperties>
</file>